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2"/>
  </p:notesMasterIdLst>
  <p:handoutMasterIdLst>
    <p:handoutMasterId r:id="rId13"/>
  </p:handoutMasterIdLst>
  <p:sldIdLst>
    <p:sldId id="264" r:id="rId2"/>
    <p:sldId id="273" r:id="rId3"/>
    <p:sldId id="270" r:id="rId4"/>
    <p:sldId id="285" r:id="rId5"/>
    <p:sldId id="283" r:id="rId6"/>
    <p:sldId id="284" r:id="rId7"/>
    <p:sldId id="278" r:id="rId8"/>
    <p:sldId id="281" r:id="rId9"/>
    <p:sldId id="282" r:id="rId10"/>
    <p:sldId id="260" r:id="rId11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2025/4/1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2025/4/1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556792"/>
            <a:ext cx="9906000" cy="150328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遊戲論壇</a:t>
            </a:r>
            <a:br>
              <a:rPr lang="en-US" altLang="zh-TW" sz="4000" dirty="0"/>
            </a:br>
            <a:r>
              <a:rPr lang="en-US" altLang="zh-TW" sz="4000" dirty="0" err="1"/>
              <a:t>GameForum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組別：第一組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組長：許清彰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組員：林楷紘、紀皓騫、熊偉誌、廖士傑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指導老師：許雅婷、錢達智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許清彰：商城、結帳畫面、商品頁面、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林楷紘：商城、結帳畫面、商品頁面、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紀皓騫：首頁、新聞區、新聞文章、頁面草圖、初版模板</a:t>
            </a:r>
            <a:r>
              <a:rPr lang="en-US" altLang="zh-TW" dirty="0">
                <a:solidFill>
                  <a:schemeClr val="bg1"/>
                </a:solidFill>
              </a:rPr>
              <a:t>layout</a:t>
            </a:r>
            <a:r>
              <a:rPr lang="zh-TW" altLang="en-US" dirty="0">
                <a:solidFill>
                  <a:schemeClr val="bg1"/>
                </a:solidFill>
              </a:rPr>
              <a:t>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熊偉誌：個人頁面、登入／註冊頁面、設定頁面、系統架構圖、資料表設計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廖士傑：看板頁面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看板類別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 dirty="0">
                <a:solidFill>
                  <a:schemeClr val="bg1"/>
                </a:solidFill>
              </a:rPr>
              <a:t>、討論區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文章列表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>
                <a:solidFill>
                  <a:schemeClr val="bg1"/>
                </a:solidFill>
              </a:rPr>
              <a:t>、訂單紀錄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使用技術</a:t>
            </a:r>
          </a:p>
        </p:txBody>
      </p:sp>
      <p:pic>
        <p:nvPicPr>
          <p:cNvPr id="1026" name="Picture 2" descr="Get More Out of Your Google Developer Account with These Pro Tips | Medium">
            <a:extLst>
              <a:ext uri="{FF2B5EF4-FFF2-40B4-BE49-F238E27FC236}">
                <a16:creationId xmlns:a16="http://schemas.microsoft.com/office/drawing/2014/main" id="{73F4F3F0-8A31-4213-B9F6-F90E5432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1340768"/>
            <a:ext cx="2448272" cy="1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 for Developers · GitHub">
            <a:extLst>
              <a:ext uri="{FF2B5EF4-FFF2-40B4-BE49-F238E27FC236}">
                <a16:creationId xmlns:a16="http://schemas.microsoft.com/office/drawing/2014/main" id="{69DD5B35-1FA5-43F3-BCDE-FE681A5E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0" y="119675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Developer">
            <a:extLst>
              <a:ext uri="{FF2B5EF4-FFF2-40B4-BE49-F238E27FC236}">
                <a16:creationId xmlns:a16="http://schemas.microsoft.com/office/drawing/2014/main" id="{9F913BA2-A2F7-457E-8BAE-E950BA323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1315461"/>
            <a:ext cx="3096344" cy="162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DCDEA04C-7D86-4FCB-8231-C8FDC782F4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944" y="860583"/>
            <a:ext cx="9642112" cy="5423441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025"/>
            <a:ext cx="8642350" cy="765175"/>
          </a:xfrm>
        </p:spPr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註冊及設定</a:t>
            </a:r>
          </a:p>
        </p:txBody>
      </p:sp>
    </p:spTree>
    <p:extLst>
      <p:ext uri="{BB962C8B-B14F-4D97-AF65-F5344CB8AC3E}">
        <p14:creationId xmlns:p14="http://schemas.microsoft.com/office/powerpoint/2010/main" val="28410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E846B1-480A-4A6F-B3CB-23795931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92" y="1412776"/>
            <a:ext cx="91306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CBA89B-E009-441D-B92E-504FB9BE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1" y="764704"/>
            <a:ext cx="4334480" cy="37438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09AF229-D36F-4A3E-BF0C-08EB78CC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4743537"/>
            <a:ext cx="8437104" cy="1555264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CC3C5EC6-6BFC-47A5-9A07-6E81CD441C9A}"/>
              </a:ext>
            </a:extLst>
          </p:cNvPr>
          <p:cNvSpPr/>
          <p:nvPr/>
        </p:nvSpPr>
        <p:spPr>
          <a:xfrm>
            <a:off x="2720752" y="4119881"/>
            <a:ext cx="1512168" cy="108068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7BA388C-C553-4BD9-A98C-2E014E00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82" y="764704"/>
            <a:ext cx="4410691" cy="37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6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 dirty="0"/>
              <a:t>訪客功能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2AEB9ED-B030-49CE-BE9D-49EDA26A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90" y="692293"/>
            <a:ext cx="2262158" cy="2367375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5BA97BF-424A-4D08-A239-C13E2ECAAC72}"/>
              </a:ext>
            </a:extLst>
          </p:cNvPr>
          <p:cNvSpPr/>
          <p:nvPr/>
        </p:nvSpPr>
        <p:spPr>
          <a:xfrm>
            <a:off x="3838689" y="1558965"/>
            <a:ext cx="1584176" cy="4320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2DFB7A5-303C-42A8-BDAF-3A33830856C1}"/>
              </a:ext>
            </a:extLst>
          </p:cNvPr>
          <p:cNvSpPr txBox="1"/>
          <p:nvPr/>
        </p:nvSpPr>
        <p:spPr>
          <a:xfrm>
            <a:off x="3591088" y="11787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瀏覽其他使用者頁面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E8014-EC91-453E-A4C8-F6CD3E52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73" y="908720"/>
            <a:ext cx="1950669" cy="25054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82A8950-6F49-46C0-8D20-5CE3EE99521F}"/>
              </a:ext>
            </a:extLst>
          </p:cNvPr>
          <p:cNvSpPr txBox="1"/>
          <p:nvPr/>
        </p:nvSpPr>
        <p:spPr>
          <a:xfrm>
            <a:off x="3615114" y="21551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訪客紀錄僅限今日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1C34CE2-1DB7-447A-8B07-54C3418D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3527427"/>
            <a:ext cx="2162968" cy="274798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DD2C4DE-C5F1-4E08-97A1-6654D7AF85FA}"/>
              </a:ext>
            </a:extLst>
          </p:cNvPr>
          <p:cNvSpPr txBox="1"/>
          <p:nvPr/>
        </p:nvSpPr>
        <p:spPr>
          <a:xfrm>
            <a:off x="1064568" y="62754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小新視角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421F988F-3D01-44EE-B9C9-5E5F08B2B12E}"/>
              </a:ext>
            </a:extLst>
          </p:cNvPr>
          <p:cNvSpPr/>
          <p:nvPr/>
        </p:nvSpPr>
        <p:spPr>
          <a:xfrm>
            <a:off x="3368824" y="4797152"/>
            <a:ext cx="1584176" cy="4320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C794A2F-E507-4B3E-A381-5DBE4F055B63}"/>
              </a:ext>
            </a:extLst>
          </p:cNvPr>
          <p:cNvSpPr txBox="1"/>
          <p:nvPr/>
        </p:nvSpPr>
        <p:spPr>
          <a:xfrm>
            <a:off x="3296816" y="4427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點擊訪客頭貼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900EECFB-D9A4-4745-BB73-B49B0552B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444" y="3754740"/>
            <a:ext cx="1513179" cy="274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/>
              <a:t>好友功能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9171E8-F91B-4D80-9705-D0BDAA32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862812"/>
            <a:ext cx="2400050" cy="17358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7E6C07-7783-48A1-9826-1008C1F0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386" y="939661"/>
            <a:ext cx="5708316" cy="150096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92BC9B9-2A83-4555-8DBB-43CF13C2C95F}"/>
              </a:ext>
            </a:extLst>
          </p:cNvPr>
          <p:cNvSpPr/>
          <p:nvPr/>
        </p:nvSpPr>
        <p:spPr>
          <a:xfrm>
            <a:off x="2792760" y="1628800"/>
            <a:ext cx="1080120" cy="51472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25961B-B110-4066-9283-751D242B6131}"/>
              </a:ext>
            </a:extLst>
          </p:cNvPr>
          <p:cNvSpPr txBox="1"/>
          <p:nvPr/>
        </p:nvSpPr>
        <p:spPr>
          <a:xfrm>
            <a:off x="2648744" y="86281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傳送好友請求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及追蹤</a:t>
            </a: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66725166-027D-44E4-BCE8-5A27955A259F}"/>
              </a:ext>
            </a:extLst>
          </p:cNvPr>
          <p:cNvSpPr/>
          <p:nvPr/>
        </p:nvSpPr>
        <p:spPr>
          <a:xfrm>
            <a:off x="6609184" y="2876624"/>
            <a:ext cx="1107996" cy="966103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22B3C-9B72-47F0-9C0C-B1646668210B}"/>
              </a:ext>
            </a:extLst>
          </p:cNvPr>
          <p:cNvSpPr txBox="1"/>
          <p:nvPr/>
        </p:nvSpPr>
        <p:spPr>
          <a:xfrm>
            <a:off x="5387622" y="3153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接受過後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A67D370-E385-4CAD-9F3A-6022D482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688" y="4135754"/>
            <a:ext cx="7593865" cy="1872208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AD8C358-E7F3-422E-8DB6-C30AB0D590FE}"/>
              </a:ext>
            </a:extLst>
          </p:cNvPr>
          <p:cNvSpPr/>
          <p:nvPr/>
        </p:nvSpPr>
        <p:spPr>
          <a:xfrm>
            <a:off x="4520952" y="1841922"/>
            <a:ext cx="360040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ACB4257-9B23-4E13-8039-11E70CDB8AFD}"/>
              </a:ext>
            </a:extLst>
          </p:cNvPr>
          <p:cNvSpPr/>
          <p:nvPr/>
        </p:nvSpPr>
        <p:spPr>
          <a:xfrm>
            <a:off x="7753722" y="2085847"/>
            <a:ext cx="439637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C64295B-FA1C-4F9E-8079-7177CEB67BCB}"/>
              </a:ext>
            </a:extLst>
          </p:cNvPr>
          <p:cNvSpPr/>
          <p:nvPr/>
        </p:nvSpPr>
        <p:spPr>
          <a:xfrm>
            <a:off x="452500" y="2299969"/>
            <a:ext cx="540060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44D81EC-D164-4BBB-98B0-4200ED7BA7ED}"/>
              </a:ext>
            </a:extLst>
          </p:cNvPr>
          <p:cNvSpPr/>
          <p:nvPr/>
        </p:nvSpPr>
        <p:spPr>
          <a:xfrm>
            <a:off x="2468724" y="5373216"/>
            <a:ext cx="360040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1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 dirty="0"/>
              <a:t>追蹤功能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AD7EF07-1D56-420C-8384-682739F7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99" y="908760"/>
            <a:ext cx="8121352" cy="236398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F825F5-8AF2-4797-B22E-32E7C321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3612894"/>
            <a:ext cx="8121352" cy="2491599"/>
          </a:xfrm>
          <a:prstGeom prst="rect">
            <a:avLst/>
          </a:prstGeom>
        </p:spPr>
      </p:pic>
      <p:sp>
        <p:nvSpPr>
          <p:cNvPr id="28" name="橢圓 27">
            <a:extLst>
              <a:ext uri="{FF2B5EF4-FFF2-40B4-BE49-F238E27FC236}">
                <a16:creationId xmlns:a16="http://schemas.microsoft.com/office/drawing/2014/main" id="{B61738F7-F7FE-4FEF-8F8C-A49F83791085}"/>
              </a:ext>
            </a:extLst>
          </p:cNvPr>
          <p:cNvSpPr/>
          <p:nvPr/>
        </p:nvSpPr>
        <p:spPr>
          <a:xfrm>
            <a:off x="7689304" y="838240"/>
            <a:ext cx="792088" cy="5745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604627F-C4F3-431C-9DFE-7D781B636C80}"/>
              </a:ext>
            </a:extLst>
          </p:cNvPr>
          <p:cNvSpPr/>
          <p:nvPr/>
        </p:nvSpPr>
        <p:spPr>
          <a:xfrm>
            <a:off x="7689304" y="3549982"/>
            <a:ext cx="792088" cy="5745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391614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561</TotalTime>
  <Words>238</Words>
  <Application>Microsoft Office PowerPoint</Application>
  <PresentationFormat>A4 紙張 (210x297 公釐)</PresentationFormat>
  <Paragraphs>27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新細明體</vt:lpstr>
      <vt:lpstr>Arial</vt:lpstr>
      <vt:lpstr>Calibri</vt:lpstr>
      <vt:lpstr>Wingdings</vt:lpstr>
      <vt:lpstr>2020簡報範本_light</vt:lpstr>
      <vt:lpstr>遊戲論壇 GameForum</vt:lpstr>
      <vt:lpstr>小組成員與分工介紹</vt:lpstr>
      <vt:lpstr>使用技術</vt:lpstr>
      <vt:lpstr>登入/註冊及設定</vt:lpstr>
      <vt:lpstr>個人頁面  (Personal)</vt:lpstr>
      <vt:lpstr>個人頁面  (Personal)</vt:lpstr>
      <vt:lpstr>個人頁面(訪客功能)  (Personal)</vt:lpstr>
      <vt:lpstr>個人頁面(好友功能)  (Personal)</vt:lpstr>
      <vt:lpstr>個人頁面(追蹤功能)  (Personal)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92</cp:revision>
  <dcterms:created xsi:type="dcterms:W3CDTF">2021-04-12T00:49:08Z</dcterms:created>
  <dcterms:modified xsi:type="dcterms:W3CDTF">2025-04-01T01:24:52Z</dcterms:modified>
  <cp:category/>
</cp:coreProperties>
</file>